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668" r:id="rId6"/>
    <p:sldId id="1078" r:id="rId7"/>
    <p:sldId id="1054" r:id="rId8"/>
    <p:sldId id="1055" r:id="rId9"/>
    <p:sldId id="1056" r:id="rId10"/>
    <p:sldId id="1057" r:id="rId11"/>
    <p:sldId id="1058" r:id="rId12"/>
    <p:sldId id="1059" r:id="rId13"/>
    <p:sldId id="1060" r:id="rId14"/>
    <p:sldId id="1061" r:id="rId15"/>
    <p:sldId id="1062" r:id="rId16"/>
    <p:sldId id="1063" r:id="rId17"/>
    <p:sldId id="1064" r:id="rId18"/>
    <p:sldId id="1065" r:id="rId19"/>
    <p:sldId id="1066" r:id="rId20"/>
    <p:sldId id="1067" r:id="rId21"/>
    <p:sldId id="1068" r:id="rId22"/>
    <p:sldId id="1069" r:id="rId23"/>
    <p:sldId id="1070" r:id="rId24"/>
    <p:sldId id="1071" r:id="rId25"/>
    <p:sldId id="1072" r:id="rId26"/>
    <p:sldId id="1073" r:id="rId27"/>
    <p:sldId id="1074" r:id="rId28"/>
    <p:sldId id="1075" r:id="rId29"/>
    <p:sldId id="1076" r:id="rId30"/>
    <p:sldId id="1077" r:id="rId31"/>
    <p:sldId id="672" r:id="rId3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78"/>
            <p14:sldId id="1054"/>
            <p14:sldId id="1055"/>
            <p14:sldId id="1056"/>
            <p14:sldId id="1057"/>
            <p14:sldId id="1058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  <p14:sldId id="1073"/>
            <p14:sldId id="1074"/>
            <p14:sldId id="1075"/>
            <p14:sldId id="1076"/>
            <p14:sldId id="1077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75550" autoAdjust="0"/>
  </p:normalViewPr>
  <p:slideViewPr>
    <p:cSldViewPr snapToGrid="0">
      <p:cViewPr varScale="1">
        <p:scale>
          <a:sx n="38" d="100"/>
          <a:sy n="38" d="100"/>
        </p:scale>
        <p:origin x="92" y="8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5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630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061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788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28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1" y="1807222"/>
            <a:ext cx="5079999" cy="5529556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2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6047259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279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12-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proxy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Proxy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proxy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</a:t>
            </a:r>
            <a:r>
              <a:rPr lang="en-US" dirty="0" err="1"/>
              <a:t>myhaproxy</a:t>
            </a:r>
            <a:r>
              <a:rPr lang="en-US" dirty="0"/>
              <a:t>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show 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7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remove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set NODE ENTRIES (options)</a:t>
            </a:r>
          </a:p>
          <a:p>
            <a:r>
              <a:rPr lang="en-US" dirty="0"/>
              <a:t>knife node show NODE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smtClean="0"/>
              <a:t>node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8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role[proxy]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node </a:t>
            </a:r>
            <a:r>
              <a:rPr lang="en-US" dirty="0" err="1"/>
              <a:t>run_list</a:t>
            </a:r>
            <a:r>
              <a:rPr lang="en-US" dirty="0"/>
              <a:t> set node2 "role[proxy]"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98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role[proxy]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0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"name:node2"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0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Define a Web Role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 role named 'web' that has the run list 'recipe[apache]'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node1's run list to be "role[web]"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node3's run list to be "role[web]"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name "web"</a:t>
            </a:r>
          </a:p>
          <a:p>
            <a:r>
              <a:rPr lang="en-US" dirty="0" smtClean="0"/>
              <a:t>description "Web Server"</a:t>
            </a:r>
          </a:p>
          <a:p>
            <a:r>
              <a:rPr lang="en-US" dirty="0" err="1" smtClean="0"/>
              <a:t>run_list</a:t>
            </a:r>
            <a:r>
              <a:rPr lang="en-US" dirty="0" smtClean="0"/>
              <a:t> "recipe[apache]"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~/chef</a:t>
            </a:r>
            <a:r>
              <a:rPr lang="en-US" dirty="0" smtClean="0"/>
              <a:t>-repo/roles/</a:t>
            </a:r>
            <a:r>
              <a:rPr lang="en-US" dirty="0" err="1" smtClean="0"/>
              <a:t>web.rb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68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Role web!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web.rb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Assign roles to nodes so you can better describe them and configure them in a similar manner</a:t>
            </a:r>
          </a:p>
          <a:p>
            <a:pPr marL="309025" lvl="1"/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79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proxy</a:t>
            </a:r>
          </a:p>
          <a:p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7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role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Web Server</a:t>
            </a:r>
          </a:p>
          <a:p>
            <a:r>
              <a:rPr lang="en-US" dirty="0" err="1"/>
              <a:t>env_run_lists</a:t>
            </a:r>
            <a:r>
              <a:rPr lang="en-US" dirty="0"/>
              <a:t>: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Chef::Role</a:t>
            </a:r>
          </a:p>
          <a:p>
            <a:r>
              <a:rPr lang="en-US" dirty="0"/>
              <a:t>name:                web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  <a:p>
            <a:r>
              <a:rPr lang="en-US" dirty="0" err="1"/>
              <a:t>run_list</a:t>
            </a:r>
            <a:r>
              <a:rPr lang="en-US" dirty="0"/>
              <a:t>:           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show web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0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node1 "role[web]"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881638"/>
          </a:xfrm>
        </p:spPr>
        <p:txBody>
          <a:bodyPr/>
          <a:lstStyle/>
          <a:p>
            <a:r>
              <a:rPr lang="en-US" dirty="0" smtClean="0"/>
              <a:t>node3: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role[web]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set node3 "role[web]"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28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838746"/>
            <a:ext cx="14423693" cy="5319738"/>
          </a:xfrm>
        </p:spPr>
        <p:txBody>
          <a:bodyPr/>
          <a:lstStyle/>
          <a:p>
            <a:r>
              <a:rPr lang="en-US" dirty="0"/>
              <a:t>ec2-54-176-64-173.us-west-1.compute.amazonaws.com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ec2-54-176-64-173.us-west-1.compute.amazonaws.com   resolving cookbooks for run list: ["apache"]</a:t>
            </a:r>
          </a:p>
          <a:p>
            <a:r>
              <a:rPr lang="en-US" dirty="0"/>
              <a:t>ec2-54-176-64-173.us-west-1.compute.amazonaws.com   Synchronizing Cookbooks:</a:t>
            </a:r>
          </a:p>
          <a:p>
            <a:r>
              <a:rPr lang="en-US" dirty="0"/>
              <a:t>ec2-54-176-64-173.us-west-1.compute.amazonaws.com     - apache</a:t>
            </a:r>
          </a:p>
          <a:p>
            <a:r>
              <a:rPr lang="en-US" dirty="0"/>
              <a:t>ec2-54-176-64-173.us-west-1.compute.amazonaws.com   Compiling Cookbooks...</a:t>
            </a:r>
          </a:p>
          <a:p>
            <a:r>
              <a:rPr lang="en-US" dirty="0"/>
              <a:t>ec2-54-176-64-173.us-west-1.compute.amazonaws.com   Converging 4 resources</a:t>
            </a:r>
          </a:p>
          <a:p>
            <a:r>
              <a:rPr lang="en-US" dirty="0"/>
              <a:t>ec2-54-176-64-173.us-west-1.compute.amazonaws.com   Recipe: apache::server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ec2-204-236-155-223.us-west-1.compute.amazonaws.com Synchronizing Cookbooks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269416"/>
            <a:ext cx="14422528" cy="1432291"/>
          </a:xfrm>
        </p:spPr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smtClean="0"/>
              <a:t>"name:node1 OR name:node3" </a:t>
            </a:r>
            <a:r>
              <a:rPr lang="en-US" dirty="0"/>
              <a:t>-x USER -P </a:t>
            </a:r>
            <a:r>
              <a:rPr lang="en-US" dirty="0" smtClean="0"/>
              <a:t>PWD \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3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3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Roles for Everyone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Give our </a:t>
            </a:r>
            <a:r>
              <a:rPr lang="en-US" dirty="0" smtClean="0"/>
              <a:t>proxy node </a:t>
            </a:r>
            <a:r>
              <a:rPr lang="en-US" dirty="0"/>
              <a:t>a </a:t>
            </a:r>
            <a:r>
              <a:rPr lang="en-US" dirty="0" smtClean="0"/>
              <a:t>"proxy" Role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Give our web nodes a "web" Role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We will give our nodes a role to better describe them and so we can configure them in a similar manner.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0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9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231297"/>
            <a:ext cx="14423693" cy="5981370"/>
          </a:xfrm>
        </p:spPr>
        <p:txBody>
          <a:bodyPr/>
          <a:lstStyle/>
          <a:p>
            <a:r>
              <a:rPr lang="en-US" dirty="0"/>
              <a:t>** ROLE COMMANDS **</a:t>
            </a:r>
          </a:p>
          <a:p>
            <a:r>
              <a:rPr lang="en-US" dirty="0"/>
              <a:t>knife role bulk delete REGEX (options)</a:t>
            </a:r>
          </a:p>
          <a:p>
            <a:r>
              <a:rPr lang="en-US" dirty="0"/>
              <a:t>knife role create ROLE (options)</a:t>
            </a:r>
          </a:p>
          <a:p>
            <a:r>
              <a:rPr lang="en-US" dirty="0"/>
              <a:t>knife role delete ROLE (options)</a:t>
            </a:r>
          </a:p>
          <a:p>
            <a:r>
              <a:rPr lang="en-US" dirty="0"/>
              <a:t>knife role edit ROLE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add [ROLE] [ENVIRONMENT] [ENTRY[,ENTRY]] (options)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clear [ROLE] [ENVIRONMENT]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remove [ROLE] [ENVIRONMENT] [ENTRIES]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replace [ROLE] [ENVIRONMENT] [OLD_ENTRY] [NEW_ENTRY]</a:t>
            </a:r>
          </a:p>
          <a:p>
            <a:r>
              <a:rPr lang="en-US" dirty="0"/>
              <a:t>knife role </a:t>
            </a:r>
            <a:r>
              <a:rPr lang="en-US" dirty="0" err="1"/>
              <a:t>env_run_list</a:t>
            </a:r>
            <a:r>
              <a:rPr lang="en-US" dirty="0"/>
              <a:t> set [ROLE] [ENVIRONMENT] [ENTRIES]</a:t>
            </a:r>
          </a:p>
          <a:p>
            <a:r>
              <a:rPr lang="en-US" dirty="0"/>
              <a:t>knife role from file FILE [FILE..] (options)</a:t>
            </a:r>
          </a:p>
          <a:p>
            <a:r>
              <a:rPr lang="en-US" dirty="0"/>
              <a:t>knife role list (options)</a:t>
            </a:r>
          </a:p>
          <a:p>
            <a:r>
              <a:rPr lang="en-US" dirty="0"/>
              <a:t>knife role run_list add [ROLE] [ENTRY[,ENTRY]] (options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2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roles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"proxy"</a:t>
            </a:r>
          </a:p>
          <a:p>
            <a:r>
              <a:rPr lang="en-US" dirty="0"/>
              <a:t>description "Proxy Server"</a:t>
            </a:r>
          </a:p>
          <a:p>
            <a:r>
              <a:rPr lang="en-US" dirty="0" err="1"/>
              <a:t>run_list</a:t>
            </a:r>
            <a:r>
              <a:rPr lang="en-US" dirty="0"/>
              <a:t> "recipe[</a:t>
            </a:r>
            <a:r>
              <a:rPr lang="en-US" dirty="0" err="1"/>
              <a:t>myhaproxy</a:t>
            </a:r>
            <a:r>
              <a:rPr lang="en-US" dirty="0"/>
              <a:t>]"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~/chef-repo/roles/</a:t>
            </a:r>
            <a:r>
              <a:rPr lang="en-US" dirty="0" err="1" smtClean="0"/>
              <a:t>proxy.rb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99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Role proxy!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role from file </a:t>
            </a:r>
            <a:r>
              <a:rPr lang="en-US" dirty="0" err="1" smtClean="0"/>
              <a:t>proxy.rb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15193</TotalTime>
  <Words>1022</Words>
  <Application>Microsoft Office PowerPoint</Application>
  <PresentationFormat>Custom</PresentationFormat>
  <Paragraphs>192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Courier New</vt:lpstr>
      <vt:lpstr>Gill Sans MT</vt:lpstr>
      <vt:lpstr>Inconsolata</vt:lpstr>
      <vt:lpstr>Wingdings</vt:lpstr>
      <vt:lpstr>ChefDk3.2Template</vt:lpstr>
      <vt:lpstr>Roles</vt:lpstr>
      <vt:lpstr>Objectives</vt:lpstr>
      <vt:lpstr>Roles for Everyone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Define a Web Role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Roles for Everyone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1934</cp:revision>
  <cp:lastPrinted>2015-02-07T23:49:10Z</cp:lastPrinted>
  <dcterms:created xsi:type="dcterms:W3CDTF">2012-09-13T17:36:07Z</dcterms:created>
  <dcterms:modified xsi:type="dcterms:W3CDTF">2015-08-17T20:49:33Z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